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7A4A4AD-8453-43D4-BA40-63B6AF46B781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F805352-7656-4FD7-B4C2-BFE34D0E28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arait.ucoz.ru/" TargetMode="External"/><Relationship Id="rId2" Type="http://schemas.openxmlformats.org/officeDocument/2006/relationships/hyperlink" Target="mailto:barait@novuo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14348" y="1000108"/>
            <a:ext cx="7500990" cy="21431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28926" y="3857628"/>
            <a:ext cx="5572164" cy="250033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071546"/>
            <a:ext cx="7406640" cy="3579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Краткая презентация основной общеобразовательной программы МБОУ Бараитская СОШ № 8 (группа дошкольного образования)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008932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857628"/>
            <a:ext cx="2805120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102350" y="0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285852" y="2214554"/>
            <a:ext cx="7000924" cy="35004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1. Родительские собрания.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2. Консультации.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3. Совместные праздники.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4. Акции.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5. Конкурсы.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6. Оформление родительских уголков.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7. Анкетирование.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8. Размещение информации на сайте ОУ и т.д. 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200" dirty="0">
              <a:solidFill>
                <a:srgbClr val="000000"/>
              </a:solidFill>
              <a:latin typeface="Times New Roman"/>
              <a:ea typeface="SimSu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6600"/>
                </a:solidFill>
                <a:latin typeface="Times New Roman"/>
                <a:ea typeface="Times New Roman"/>
              </a:rPr>
              <a:t> </a:t>
            </a:r>
            <a:endParaRPr lang="ru-RU" sz="1200" dirty="0">
              <a:solidFill>
                <a:srgbClr val="000000"/>
              </a:solidFill>
              <a:effectLst/>
              <a:latin typeface="Times New Roman"/>
              <a:ea typeface="SimSu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785794"/>
            <a:ext cx="7858180" cy="12144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Взаимодействие с семьями воспитанников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785794"/>
            <a:ext cx="7858180" cy="12144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772400" cy="10715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31560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 адрес: Красноярский край,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Новоселовский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район, с.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Бараит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ул. Школьная, 10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Телефоны: 95-2- 44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Email –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barait@novuo.ru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наш сайт -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http://barait.ucoz.ru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866989" y="2848127"/>
            <a:ext cx="1394124" cy="584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102350" y="0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286248" y="1428736"/>
            <a:ext cx="4071966" cy="41434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5984" y="500042"/>
            <a:ext cx="5357850" cy="7858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00042"/>
            <a:ext cx="6500858" cy="100013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Характеристика ОУ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1571612"/>
            <a:ext cx="38576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бюджетное образовательное </a:t>
            </a:r>
            <a:r>
              <a:rPr lang="ru-RU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учреждение  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Бараитская СОШ № 8 </a:t>
            </a:r>
            <a:r>
              <a:rPr lang="ru-RU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с.Бараит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Управления </a:t>
            </a:r>
            <a:r>
              <a:rPr lang="ru-RU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администрации Новоселовского района</a:t>
            </a:r>
            <a:endParaRPr lang="ru-RU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Адрес Красноярский край, </a:t>
            </a:r>
            <a:r>
              <a:rPr lang="ru-RU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Новоселовский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район, с. </a:t>
            </a:r>
            <a:r>
              <a:rPr lang="ru-RU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Бараит</a:t>
            </a:r>
            <a:r>
              <a:rPr lang="ru-RU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, т.95-2-44</a:t>
            </a:r>
          </a:p>
          <a:p>
            <a:pPr>
              <a:lnSpc>
                <a:spcPct val="90000"/>
              </a:lnSpc>
            </a:pPr>
            <a:endParaRPr lang="ru-RU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Ирина\Desktop\P10206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49450"/>
            <a:ext cx="3497686" cy="362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8625" y="-428625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571604" y="714356"/>
            <a:ext cx="6215106" cy="16430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287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Возрастные особенности воспитанников ОУ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458612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ОУ 25 воспитанников, из них детей раннего дошкольного </a:t>
            </a: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возраста-  </a:t>
            </a: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чел., дошкольного возраста – 22 чел. </a:t>
            </a:r>
          </a:p>
          <a:p>
            <a:pPr algn="just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Разновозрастная группа «Дружная семейка» – 25 чел.</a:t>
            </a:r>
          </a:p>
          <a:p>
            <a:pPr algn="just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Младшая подгруппа – 7 чел.</a:t>
            </a:r>
          </a:p>
          <a:p>
            <a:pPr algn="just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подгруппа – 6 чел.</a:t>
            </a:r>
          </a:p>
          <a:p>
            <a:pPr algn="just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Старшая подгруппа – 12 чел.</a:t>
            </a:r>
          </a:p>
          <a:p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102350" y="0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857224" y="571480"/>
            <a:ext cx="764386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основной общеобразовательной программы ДОУ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типовой процесс 4"/>
          <p:cNvSpPr/>
          <p:nvPr/>
        </p:nvSpPr>
        <p:spPr>
          <a:xfrm>
            <a:off x="500034" y="2928934"/>
            <a:ext cx="2214578" cy="1357322"/>
          </a:xfrm>
          <a:prstGeom prst="flowChartPredefined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Целевой раздел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типовой процесс 5"/>
          <p:cNvSpPr/>
          <p:nvPr/>
        </p:nvSpPr>
        <p:spPr>
          <a:xfrm>
            <a:off x="3071802" y="3929066"/>
            <a:ext cx="2571768" cy="1428760"/>
          </a:xfrm>
          <a:prstGeom prst="flowChartPredefined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Содержательный</a:t>
            </a: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раздел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типовой процесс 6"/>
          <p:cNvSpPr/>
          <p:nvPr/>
        </p:nvSpPr>
        <p:spPr>
          <a:xfrm>
            <a:off x="5929322" y="3071810"/>
            <a:ext cx="2714644" cy="1500198"/>
          </a:xfrm>
          <a:prstGeom prst="flowChartPredefined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Организационный</a:t>
            </a: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раздел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User\Desktop\СТЕНДЫ\вернисаж\Таблички дс18 изюминка\oformlenie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5717" y="-571525"/>
            <a:ext cx="304165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928662" y="785794"/>
            <a:ext cx="764386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287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 программы включает следующие аспекты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929066"/>
            <a:ext cx="7772400" cy="2071702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Предметно-пространственная развивающая образовательная среда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 взаимодействия со взрослыми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 взаимодействия с другими детьми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отношений ребёнка к миру, другим людям, самому себе</a:t>
            </a:r>
          </a:p>
          <a:p>
            <a:pPr algn="just">
              <a:buFont typeface="Arial" pitchFamily="34" charset="0"/>
              <a:buChar char="•"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24179" y="3062441"/>
            <a:ext cx="1108372" cy="584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28662" y="785794"/>
            <a:ext cx="764386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области ООП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142976" y="2214554"/>
            <a:ext cx="2000264" cy="128588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Социально –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коммуникативное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500430" y="3286124"/>
            <a:ext cx="1928826" cy="128588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Речевое развитие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071538" y="4286256"/>
            <a:ext cx="2071702" cy="135732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Художественно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эстетическое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786446" y="4214818"/>
            <a:ext cx="2071702" cy="135732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Физическое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развитие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857884" y="2285992"/>
            <a:ext cx="2143140" cy="128588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Познавательное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785794"/>
            <a:ext cx="764386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1430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Целевые ориентиры ООП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57628"/>
            <a:ext cx="7772400" cy="1672794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социоадаптированной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личности, способной к саморазвитию, самосовершенствованию и жизни в обществе.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у детей дошкольного возраста предпосылок к успешной учебной деятельности.</a:t>
            </a:r>
          </a:p>
          <a:p>
            <a:pPr algn="just">
              <a:buFont typeface="Arial" pitchFamily="34" charset="0"/>
              <a:buChar char="•"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81303" y="2919565"/>
            <a:ext cx="1394124" cy="584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28794" y="2143116"/>
            <a:ext cx="5000660" cy="35719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62" y="785794"/>
            <a:ext cx="7643866" cy="12144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Нормативно- правовая база ООП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214554"/>
            <a:ext cx="4572000" cy="3287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ФЗ 273 от 29.12.2012г. «Об образовании в Российской Федерации»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России № 1155 от 17.10.2013 «Об утверждении федерального государственного образовательного стандарта дошкольного образования»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Устав МБОУ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 ОРГАНИЗАЦИИ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ОСУЩЕСТВЛЕНИЯ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ОБРАЗОВАТЕЛЬНОЙ  ДЕЯТЕЛЬНОСТИ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ОСНОВНЫМ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ОБЩЕОБРАЗОВАТЕЛЬНЫМ   ПРОГРАММАМ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ОБРАЗОВАТЕЛЬНЫМ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   ДОШКОЛЬНОГО ОБРАЗОВАНИЯ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  от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2013 г. N 1014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СанПиН 2.4.1.3049-13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Локальные акты МБОУ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785794"/>
            <a:ext cx="7858180" cy="12144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07157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Программы, реализуемые в ДОУ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571876"/>
            <a:ext cx="7772400" cy="2786082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endParaRPr lang="ru-RU" sz="1800" dirty="0" smtClean="0"/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800" dirty="0" smtClean="0"/>
              <a:t>«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рождения до школы. Общеобразовательной программой дошкольного образования / Под ред.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Н.Е.Вераксы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Т.С.Комаровой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М.А.Васильевой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С.Н. Николаева. Зеленая тропинка - М.: «Просвещение», 2001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О.С.Ушакова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Программа развития речи детей дошкольного возраста в детском саду - М.: Сфера, 2002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развитию речи в детском саду: Программа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конспекты. Под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О.С.Ушаковой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М.: Совершенство, 1998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Красота- радость- творчество: Программа эстетического воспитания детей дошкольного возраста. Т.С. Комарова и др. - М.: Педагогическое общество России, 2000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Швайко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Программа по изобразительной деятельности в детском саду. - М.: ВЛАДОС, 2000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Куцакова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Конструирование и ручной труд в детском саду. - М.: «Совершенство»,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МИПКРОПресс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1998 г, 1999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дошкольников грамоте. Под ред.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Н.В.Дуровой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М.: Школа-Пресс, 1998 г</a:t>
            </a:r>
          </a:p>
          <a:p>
            <a:pPr algn="just">
              <a:lnSpc>
                <a:spcPct val="12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AABED17F01AFC43A4E343F08C776CB4" ma:contentTypeVersion="0" ma:contentTypeDescription="Создание документа." ma:contentTypeScope="" ma:versionID="849ec41b33f59aab5d59610ad4746faa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D24D5F4-BB67-4694-B1D4-85A02C4CA2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FA2F5E-0A6E-455A-8821-3006B123E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E8CFB91-66FD-4E72-9804-05770117F1B3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242</TotalTime>
  <Words>468</Words>
  <Application>Microsoft Office PowerPoint</Application>
  <PresentationFormat>Экран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Возрастные особенности воспитанников ОУ</vt:lpstr>
      <vt:lpstr>Структура основной общеобразовательной программы ДОУ</vt:lpstr>
      <vt:lpstr>Содержание программы включает следующие аспекты</vt:lpstr>
      <vt:lpstr>Основные области ООП</vt:lpstr>
      <vt:lpstr>Целевые ориентиры ООП</vt:lpstr>
      <vt:lpstr>Нормативно- правовая база ООП</vt:lpstr>
      <vt:lpstr>Программы, реализуемые в ДОУ</vt:lpstr>
      <vt:lpstr>Взаимодействие с семьями воспитанников</vt:lpstr>
      <vt:lpstr>Спасибо за внимание!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miniHUMMER</dc:creator>
  <cp:lastModifiedBy>admin</cp:lastModifiedBy>
  <cp:revision>30</cp:revision>
  <dcterms:created xsi:type="dcterms:W3CDTF">2014-02-17T14:56:56Z</dcterms:created>
  <dcterms:modified xsi:type="dcterms:W3CDTF">2015-03-03T10:39:08Z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0x010100DAABED17F01AFC43A4E343F08C776CB4</vt:lpwstr>
  </property>
</Properties>
</file>