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0" r:id="rId6"/>
    <p:sldId id="265" r:id="rId7"/>
    <p:sldId id="261" r:id="rId8"/>
    <p:sldId id="259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B226-404E-4FF3-AA1B-D1FF0980B3D6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DE0D-A896-42A2-91CE-EBDFADB8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B226-404E-4FF3-AA1B-D1FF0980B3D6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DE0D-A896-42A2-91CE-EBDFADB8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B226-404E-4FF3-AA1B-D1FF0980B3D6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DE0D-A896-42A2-91CE-EBDFADB8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B226-404E-4FF3-AA1B-D1FF0980B3D6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DE0D-A896-42A2-91CE-EBDFADB8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B226-404E-4FF3-AA1B-D1FF0980B3D6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DE0D-A896-42A2-91CE-EBDFADB8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B226-404E-4FF3-AA1B-D1FF0980B3D6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DE0D-A896-42A2-91CE-EBDFADB8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B226-404E-4FF3-AA1B-D1FF0980B3D6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DE0D-A896-42A2-91CE-EBDFADB8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B226-404E-4FF3-AA1B-D1FF0980B3D6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DE0D-A896-42A2-91CE-EBDFADB8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B226-404E-4FF3-AA1B-D1FF0980B3D6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DE0D-A896-42A2-91CE-EBDFADB8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B226-404E-4FF3-AA1B-D1FF0980B3D6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DE0D-A896-42A2-91CE-EBDFADB8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B226-404E-4FF3-AA1B-D1FF0980B3D6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FFDE0D-A896-42A2-91CE-EBDFADB8B9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0AB226-404E-4FF3-AA1B-D1FF0980B3D6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FFDE0D-A896-42A2-91CE-EBDFADB8B98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91492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Нужно ли читать детские журналы в век компьютерных технологий?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1053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Целью нашей работы является </a:t>
            </a:r>
            <a:r>
              <a:rPr lang="ru-RU" sz="4000" b="1" dirty="0" smtClean="0"/>
              <a:t>выявление читательских интересов </a:t>
            </a:r>
            <a:r>
              <a:rPr lang="ru-RU" sz="4000" b="1" dirty="0" smtClean="0"/>
              <a:t>учащихся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78621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Перед собой мы поставили задачи:</a:t>
            </a:r>
          </a:p>
          <a:p>
            <a:r>
              <a:rPr lang="ru-RU" dirty="0" smtClean="0"/>
              <a:t>Проанализировать содержание популярных детских журналов.</a:t>
            </a:r>
          </a:p>
          <a:p>
            <a:r>
              <a:rPr lang="ru-RU" dirty="0" smtClean="0"/>
              <a:t> Выяснить, какие журналы для детей поступают в наше село через почтовую связь   России.            </a:t>
            </a:r>
          </a:p>
          <a:p>
            <a:pPr>
              <a:buNone/>
            </a:pPr>
            <a:r>
              <a:rPr lang="ru-RU" dirty="0" smtClean="0"/>
              <a:t>Узнать, какие журналы имеются в сельской библиотеке и какие из них наиболее  востребованы детьми.</a:t>
            </a:r>
          </a:p>
          <a:p>
            <a:r>
              <a:rPr lang="ru-RU" dirty="0" smtClean="0"/>
              <a:t>Выявить, сколько семей выписывают детские журналы в 1,2,3 4 классах.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сельской библиотеке из 33 учащихся записаны только 11.</a:t>
            </a:r>
          </a:p>
          <a:p>
            <a:r>
              <a:rPr lang="ru-RU" sz="3600" dirty="0" smtClean="0"/>
              <a:t>Выписывают журналы по почте - 8человек</a:t>
            </a:r>
          </a:p>
          <a:p>
            <a:pPr>
              <a:buNone/>
            </a:pPr>
            <a:r>
              <a:rPr lang="ru-RU" sz="3600" dirty="0" smtClean="0"/>
              <a:t>(«Весёлый колобок», «Мишутка», «Тигра», «Незнайка», «Непоседа».Наибольшим спросом пользуются журнал «Непоседа».)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Результаты анкетирования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 27 человек читаю журналы 23 человека</a:t>
            </a:r>
          </a:p>
          <a:p>
            <a:r>
              <a:rPr lang="ru-RU" dirty="0" smtClean="0"/>
              <a:t>Читают такие журналы: «Непоседа», «</a:t>
            </a:r>
            <a:r>
              <a:rPr lang="ru-RU" dirty="0" err="1" smtClean="0"/>
              <a:t>Мурзилка</a:t>
            </a:r>
            <a:r>
              <a:rPr lang="ru-RU" dirty="0" smtClean="0"/>
              <a:t>», </a:t>
            </a:r>
          </a:p>
          <a:p>
            <a:pPr>
              <a:buNone/>
            </a:pPr>
            <a:r>
              <a:rPr lang="ru-RU" dirty="0" smtClean="0"/>
              <a:t>«В тридевятом царстве», «Занимательный клуб», «Весёлый Колобок»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Любимые разделы: кроссворды, комиксы, раскраски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Знакомятся с журналами самостоятельно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321471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Главное действующее лицо – всеми любимый Колобок а также его друзья – герои русских народных и популярных авторских сказок</a:t>
            </a:r>
            <a:r>
              <a:rPr lang="ru-RU" sz="32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весёлый колобо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220891"/>
            <a:ext cx="3340857" cy="4637109"/>
          </a:xfrm>
        </p:spPr>
      </p:pic>
      <p:sp>
        <p:nvSpPr>
          <p:cNvPr id="6" name="TextBox 5"/>
          <p:cNvSpPr txBox="1"/>
          <p:nvPr/>
        </p:nvSpPr>
        <p:spPr>
          <a:xfrm>
            <a:off x="4000496" y="2357430"/>
            <a:ext cx="47863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Вас ждут здесь таинственные лабиринты, загадки, стихи, разделы «Живой уголок», «Школа весёлого колобка», «Весёлые задания»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72" y="1500174"/>
            <a:ext cx="4543428" cy="4929222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Занимательная</a:t>
            </a:r>
            <a:r>
              <a:rPr lang="ru-RU" sz="3200" dirty="0" smtClean="0"/>
              <a:t>, увлекательная и познавательная газета для маленьких фантазеров, художников, рифмоплетов, </a:t>
            </a:r>
            <a:r>
              <a:rPr lang="ru-RU" sz="3200" dirty="0" err="1" smtClean="0"/>
              <a:t>кроссвордистов</a:t>
            </a:r>
            <a:r>
              <a:rPr lang="ru-RU" sz="3200" dirty="0" smtClean="0"/>
              <a:t>, для самых любознательных и любопытных ребят от 6 до 12 лет.</a:t>
            </a:r>
            <a:endParaRPr lang="ru-RU" sz="3200" dirty="0"/>
          </a:p>
        </p:txBody>
      </p:sp>
      <p:pic>
        <p:nvPicPr>
          <p:cNvPr id="4" name="Содержимое 3" descr="img0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643050"/>
            <a:ext cx="3645566" cy="4857784"/>
          </a:xfrm>
        </p:spPr>
      </p:pic>
      <p:sp>
        <p:nvSpPr>
          <p:cNvPr id="6" name="TextBox 5"/>
          <p:cNvSpPr txBox="1"/>
          <p:nvPr/>
        </p:nvSpPr>
        <p:spPr>
          <a:xfrm>
            <a:off x="642910" y="571480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Газета «Занимательный клуб </a:t>
            </a:r>
            <a:r>
              <a:rPr lang="ru-RU" sz="2800" b="1" dirty="0" err="1" smtClean="0">
                <a:solidFill>
                  <a:schemeClr val="accent1"/>
                </a:solidFill>
              </a:rPr>
              <a:t>АБВГДейка</a:t>
            </a:r>
            <a:r>
              <a:rPr lang="ru-RU" sz="2800" b="1" dirty="0" smtClean="0">
                <a:solidFill>
                  <a:schemeClr val="accent1"/>
                </a:solidFill>
              </a:rPr>
              <a:t>»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«</a:t>
            </a:r>
            <a:r>
              <a:rPr lang="ru-RU" sz="3200" b="1" dirty="0" err="1" smtClean="0"/>
              <a:t>Мурзилка</a:t>
            </a:r>
            <a:r>
              <a:rPr lang="ru-RU" sz="3200" b="1" dirty="0" smtClean="0"/>
              <a:t>» – ежемесячный, литературно – художественный, иллюстрированный журнал для младших школьников с 6 до 12 лет, который издаётся  в Москве с 1924 года.</a:t>
            </a:r>
            <a:endParaRPr lang="ru-RU" sz="3200" b="1" dirty="0"/>
          </a:p>
        </p:txBody>
      </p:sp>
      <p:pic>
        <p:nvPicPr>
          <p:cNvPr id="4" name="Содержимое 3" descr="мурзилка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214554"/>
            <a:ext cx="5852583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10532"/>
          </a:xfrm>
        </p:spPr>
        <p:txBody>
          <a:bodyPr>
            <a:noAutofit/>
          </a:bodyPr>
          <a:lstStyle/>
          <a:p>
            <a:pPr fontAlgn="base"/>
            <a:r>
              <a:rPr lang="ru-RU" sz="4000" b="1" dirty="0" smtClean="0"/>
              <a:t>Журнал «Непоседа» - это такая волшебная книжка, которая  попадая в руки к читателю, захватит его с головой. </a:t>
            </a:r>
            <a:endParaRPr lang="ru-RU" sz="4000" b="1" dirty="0"/>
          </a:p>
        </p:txBody>
      </p:sp>
      <p:pic>
        <p:nvPicPr>
          <p:cNvPr id="4" name="Содержимое 3" descr="Непосед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9256" y="2143092"/>
            <a:ext cx="3441883" cy="4714908"/>
          </a:xfrm>
        </p:spPr>
      </p:pic>
      <p:sp>
        <p:nvSpPr>
          <p:cNvPr id="5" name="TextBox 4"/>
          <p:cNvSpPr txBox="1"/>
          <p:nvPr/>
        </p:nvSpPr>
        <p:spPr>
          <a:xfrm>
            <a:off x="571472" y="2714620"/>
            <a:ext cx="47149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Здесь вы прочитаете  добрые и поучительные сказки и истории, комиксы, поиграете в настольные игры; разгадываете головоломки, ребусы, загадки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результате исследования мы пришли к следующим выводам: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Детские журналы развивают у детей любознательность, фантазию, творчество, учат самостоятельно мыслить, организовывать досуг, способствуют познанию окружающего мира.</a:t>
            </a:r>
          </a:p>
          <a:p>
            <a:pPr lvl="0"/>
            <a:r>
              <a:rPr lang="ru-RU" dirty="0" smtClean="0"/>
              <a:t>В журналах имеется много дополнительного материала, необходимого при подготовке домашних заданий, сообщений при изучении нового.</a:t>
            </a:r>
          </a:p>
          <a:p>
            <a:pPr lvl="0"/>
            <a:r>
              <a:rPr lang="ru-RU" dirty="0" smtClean="0"/>
              <a:t>Для привития интереса к книге надо шире пропагандировать чтение детских журналов в семьях, во внеурочное время.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350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Нужно ли читать детские журналы в век компьютерных технологий?</vt:lpstr>
      <vt:lpstr>Целью нашей работы является выявление читательских интересов учащихся.</vt:lpstr>
      <vt:lpstr>Слайд 3</vt:lpstr>
      <vt:lpstr>Результаты анкетирования</vt:lpstr>
      <vt:lpstr>Главное действующее лицо – всеми любимый Колобок а также его друзья – герои русских народных и популярных авторских сказок. </vt:lpstr>
      <vt:lpstr>   Занимательная, увлекательная и познавательная газета для маленьких фантазеров, художников, рифмоплетов, кроссвордистов, для самых любознательных и любопытных ребят от 6 до 12 лет.</vt:lpstr>
      <vt:lpstr>«Мурзилка» – ежемесячный, литературно – художественный, иллюстрированный журнал для младших школьников с 6 до 12 лет, который издаётся  в Москве с 1924 года.</vt:lpstr>
      <vt:lpstr>Журнал «Непоседа» - это такая волшебная книжка, которая  попадая в руки к читателю, захватит его с головой. </vt:lpstr>
      <vt:lpstr>В результате исследования мы пришли к следующим выводам: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Нужно ли читать детские журналы?</dc:title>
  <dc:creator>RX</dc:creator>
  <cp:lastModifiedBy>RX</cp:lastModifiedBy>
  <cp:revision>12</cp:revision>
  <dcterms:created xsi:type="dcterms:W3CDTF">2013-02-17T02:38:02Z</dcterms:created>
  <dcterms:modified xsi:type="dcterms:W3CDTF">2013-03-21T12:48:56Z</dcterms:modified>
</cp:coreProperties>
</file>