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4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2" autoAdjust="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C9F2F-12FD-40D4-95F9-8C1BDA4F32E0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101EB-2B4F-45FA-9649-C9A79144D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31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101EB-2B4F-45FA-9649-C9A79144DA0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909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316835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Добро и зло в русских народных сказках</a:t>
            </a:r>
            <a:endParaRPr lang="ru-RU" sz="5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добро и зло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80928"/>
            <a:ext cx="3384376" cy="393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3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93610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Угадай из какой сказки эти герои 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5445224"/>
            <a:ext cx="8686800" cy="634901"/>
          </a:xfrm>
        </p:spPr>
        <p:txBody>
          <a:bodyPr/>
          <a:lstStyle/>
          <a:p>
            <a:r>
              <a:rPr lang="ru-RU" dirty="0" smtClean="0"/>
              <a:t>теремок</a:t>
            </a:r>
            <a:endParaRPr lang="ru-RU" dirty="0"/>
          </a:p>
        </p:txBody>
      </p:sp>
      <p:pic>
        <p:nvPicPr>
          <p:cNvPr id="1026" name="Picture 2" descr="E:\добро и зло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1556792"/>
            <a:ext cx="658873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Лента лицом вверх 3"/>
          <p:cNvSpPr/>
          <p:nvPr/>
        </p:nvSpPr>
        <p:spPr>
          <a:xfrm>
            <a:off x="179512" y="332656"/>
            <a:ext cx="72008" cy="14401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74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572500" cy="4191000"/>
          </a:xfrm>
        </p:spPr>
      </p:pic>
      <p:pic>
        <p:nvPicPr>
          <p:cNvPr id="1026" name="Picture 2" descr="E:\добро и зло\лиса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29" b="19524"/>
          <a:stretch/>
        </p:blipFill>
        <p:spPr bwMode="auto">
          <a:xfrm>
            <a:off x="827584" y="3212976"/>
            <a:ext cx="1888604" cy="329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добро и зло\заяц и петух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2714624"/>
            <a:ext cx="5136716" cy="379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18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E:\добро и зло\морозко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4" y="-4125"/>
            <a:ext cx="4219263" cy="497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добро и зло\марфушк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377" y="0"/>
            <a:ext cx="2804592" cy="39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добро и зло\настеньк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464" y="1556792"/>
            <a:ext cx="2919536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88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Волк и семеро</a:t>
            </a:r>
            <a:r>
              <a:rPr lang="ru-RU" sz="4800" dirty="0"/>
              <a:t> </a:t>
            </a:r>
            <a:r>
              <a:rPr lang="ru-RU" sz="4800" dirty="0" smtClean="0"/>
              <a:t>козлят</a:t>
            </a:r>
            <a:br>
              <a:rPr lang="ru-RU" sz="4800" dirty="0" smtClean="0"/>
            </a:br>
            <a:endParaRPr lang="ru-RU" sz="4800" dirty="0"/>
          </a:p>
        </p:txBody>
      </p:sp>
      <p:pic>
        <p:nvPicPr>
          <p:cNvPr id="3075" name="Picture 3" descr="E:\добро и зло\7 козлят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6624736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добро и зло\вол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980728"/>
            <a:ext cx="3047054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91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691" y="40466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Сестрица Алёнушка и БРАТЕЦ ИВАНУШКА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4896544" cy="2750867"/>
          </a:xfrm>
        </p:spPr>
      </p:pic>
      <p:pic>
        <p:nvPicPr>
          <p:cNvPr id="1026" name="Picture 2" descr="C:\Documents and Settings\VIRUS\Рабочий стол\добро и зло\б.я. сестрица 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6992"/>
            <a:ext cx="43204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37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/>
              <a:t>Летучий корабль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3916755" cy="2952328"/>
          </a:xfrm>
        </p:spPr>
      </p:pic>
      <p:pic>
        <p:nvPicPr>
          <p:cNvPr id="2050" name="Picture 2" descr="C:\Documents and Settings\VIRUS\Рабочий стол\добро и зло\полкан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052"/>
          <a:stretch/>
        </p:blipFill>
        <p:spPr bwMode="auto">
          <a:xfrm>
            <a:off x="5724128" y="2252363"/>
            <a:ext cx="2808312" cy="459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20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smtClean="0"/>
              <a:t>Царевна - лягушка</a:t>
            </a:r>
            <a:endParaRPr lang="ru-RU" sz="6000" b="1" dirty="0"/>
          </a:p>
        </p:txBody>
      </p:sp>
      <p:pic>
        <p:nvPicPr>
          <p:cNvPr id="3074" name="Picture 2" descr="C:\Documents and Settings\VIRUS\Рабочий стол\добро и зло\лягушк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344390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VIRUS\Рабочий стол\добро и зло\коще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96952"/>
            <a:ext cx="4696916" cy="352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58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</TotalTime>
  <Words>30</Words>
  <Application>Microsoft Office PowerPoint</Application>
  <PresentationFormat>Экран (4:3)</PresentationFormat>
  <Paragraphs>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Добро и зло в русских народных сказках</vt:lpstr>
      <vt:lpstr>Угадай из какой сказки эти герои ? </vt:lpstr>
      <vt:lpstr>Презентация PowerPoint</vt:lpstr>
      <vt:lpstr>Презентация PowerPoint</vt:lpstr>
      <vt:lpstr>Волк и семеро козлят </vt:lpstr>
      <vt:lpstr>Сестрица Алёнушка и БРАТЕЦ ИВАНУШКА </vt:lpstr>
      <vt:lpstr>Летучий корабль</vt:lpstr>
      <vt:lpstr>Царевна - лягушка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Макс</cp:lastModifiedBy>
  <cp:revision>13</cp:revision>
  <dcterms:modified xsi:type="dcterms:W3CDTF">2012-12-25T05:56:14Z</dcterms:modified>
</cp:coreProperties>
</file>