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31A7-286A-4237-B5FE-BEE917279F92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3DDF-F7F9-4AAB-A9A0-B73BBA74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31A7-286A-4237-B5FE-BEE917279F92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3DDF-F7F9-4AAB-A9A0-B73BBA74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31A7-286A-4237-B5FE-BEE917279F92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3DDF-F7F9-4AAB-A9A0-B73BBA74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31A7-286A-4237-B5FE-BEE917279F92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3DDF-F7F9-4AAB-A9A0-B73BBA74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31A7-286A-4237-B5FE-BEE917279F92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3DDF-F7F9-4AAB-A9A0-B73BBA74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31A7-286A-4237-B5FE-BEE917279F92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3DDF-F7F9-4AAB-A9A0-B73BBA74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31A7-286A-4237-B5FE-BEE917279F92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3DDF-F7F9-4AAB-A9A0-B73BBA74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31A7-286A-4237-B5FE-BEE917279F92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3DDF-F7F9-4AAB-A9A0-B73BBA74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31A7-286A-4237-B5FE-BEE917279F92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3DDF-F7F9-4AAB-A9A0-B73BBA74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31A7-286A-4237-B5FE-BEE917279F92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03DDF-F7F9-4AAB-A9A0-B73BBA74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31A7-286A-4237-B5FE-BEE917279F92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F03DDF-F7F9-4AAB-A9A0-B73BBA7436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3331A7-286A-4237-B5FE-BEE917279F92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F03DDF-F7F9-4AAB-A9A0-B73BBA7436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Моё село</a:t>
            </a:r>
            <a:endParaRPr lang="ru-RU" sz="6600" dirty="0"/>
          </a:p>
        </p:txBody>
      </p:sp>
      <p:pic>
        <p:nvPicPr>
          <p:cNvPr id="1026" name="Picture 2" descr="C:\Documents and Settings\RX\Рабочий стол\все здесь\C ФЛЕШКИ\фото\DSCN0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7221558" cy="5415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Берёзовая роща</a:t>
            </a:r>
            <a:endParaRPr lang="ru-RU" b="1" dirty="0"/>
          </a:p>
        </p:txBody>
      </p:sp>
      <p:pic>
        <p:nvPicPr>
          <p:cNvPr id="4" name="Содержимое 3" descr="ле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2500306"/>
            <a:ext cx="3143272" cy="236793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Дары леса</a:t>
            </a:r>
            <a:endParaRPr lang="ru-RU" b="1" dirty="0"/>
          </a:p>
        </p:txBody>
      </p:sp>
      <p:pic>
        <p:nvPicPr>
          <p:cNvPr id="4" name="Содержимое 3" descr="гриб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57365"/>
            <a:ext cx="4172485" cy="3143272"/>
          </a:xfrm>
        </p:spPr>
      </p:pic>
      <p:pic>
        <p:nvPicPr>
          <p:cNvPr id="2050" name="Picture 2" descr="E:\яго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4357718" cy="3292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b="1" dirty="0" smtClean="0"/>
              <a:t>Река Чулым</a:t>
            </a:r>
            <a:endParaRPr lang="ru-RU" b="1" dirty="0"/>
          </a:p>
        </p:txBody>
      </p:sp>
      <p:pic>
        <p:nvPicPr>
          <p:cNvPr id="3074" name="Picture 2" descr="E:\р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498192" cy="487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14620"/>
            <a:ext cx="2971792" cy="1785950"/>
          </a:xfrm>
        </p:spPr>
        <p:txBody>
          <a:bodyPr/>
          <a:lstStyle/>
          <a:p>
            <a:pPr algn="ctr"/>
            <a:r>
              <a:rPr lang="ru-RU" b="1" dirty="0" smtClean="0"/>
              <a:t>Троицкая церковь</a:t>
            </a:r>
            <a:endParaRPr lang="ru-RU" b="1" dirty="0"/>
          </a:p>
        </p:txBody>
      </p:sp>
      <p:pic>
        <p:nvPicPr>
          <p:cNvPr id="4" name="Содержимое 3" descr="SAM_1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4339859" cy="578647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704088"/>
            <a:ext cx="4214810" cy="5653870"/>
          </a:xfrm>
        </p:spPr>
        <p:txBody>
          <a:bodyPr/>
          <a:lstStyle/>
          <a:p>
            <a:r>
              <a:rPr lang="ru-RU" b="1" dirty="0" smtClean="0"/>
              <a:t>Памятник воинам погибшим в годы Великой Отечественной войны 1941-1945г.</a:t>
            </a:r>
            <a:endParaRPr lang="ru-RU" b="1" dirty="0"/>
          </a:p>
        </p:txBody>
      </p:sp>
      <p:pic>
        <p:nvPicPr>
          <p:cNvPr id="4" name="Содержимое 3" descr="SAM_14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500594" cy="600079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20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Моё село</vt:lpstr>
      <vt:lpstr>Берёзовая роща</vt:lpstr>
      <vt:lpstr>Дары леса</vt:lpstr>
      <vt:lpstr>Река Чулым</vt:lpstr>
      <vt:lpstr>Троицкая церковь</vt:lpstr>
      <vt:lpstr>Памятник воинам погибшим в годы Великой Отечественной войны 1941-1945г.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село</dc:title>
  <dc:creator>RX</dc:creator>
  <cp:lastModifiedBy>RX</cp:lastModifiedBy>
  <cp:revision>7</cp:revision>
  <dcterms:created xsi:type="dcterms:W3CDTF">2012-12-25T11:45:14Z</dcterms:created>
  <dcterms:modified xsi:type="dcterms:W3CDTF">2012-12-26T12:24:38Z</dcterms:modified>
</cp:coreProperties>
</file>