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F7B0B6-3077-4DDC-9689-DA525E19500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B44F19-F6A0-4E20-9065-D1AE79CD65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 с бабушкой своею дружу </a:t>
            </a:r>
            <a:r>
              <a:rPr lang="ru-RU" dirty="0" err="1" smtClean="0"/>
              <a:t>давным</a:t>
            </a:r>
            <a:r>
              <a:rPr lang="ru-RU" dirty="0" smtClean="0"/>
              <a:t> давно…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Войтова</a:t>
            </a:r>
            <a:r>
              <a:rPr lang="ru-RU" dirty="0" smtClean="0"/>
              <a:t> Нина </a:t>
            </a:r>
            <a:r>
              <a:rPr lang="ru-RU" dirty="0" err="1" smtClean="0"/>
              <a:t>Рихардовна</a:t>
            </a:r>
            <a:endParaRPr lang="ru-RU" dirty="0"/>
          </a:p>
        </p:txBody>
      </p:sp>
      <p:pic>
        <p:nvPicPr>
          <p:cNvPr id="4" name="Содержимое 3" descr="P10000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 моей бабушки золотые руки</a:t>
            </a:r>
            <a:endParaRPr lang="ru-RU" b="1" dirty="0"/>
          </a:p>
        </p:txBody>
      </p:sp>
      <p:pic>
        <p:nvPicPr>
          <p:cNvPr id="8" name="Содержимое 7" descr="P100012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142984"/>
            <a:ext cx="3714775" cy="2786081"/>
          </a:xfrm>
        </p:spPr>
      </p:pic>
      <p:pic>
        <p:nvPicPr>
          <p:cNvPr id="10" name="Содержимое 3" descr="P10001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752447"/>
            <a:ext cx="4140738" cy="3105553"/>
          </a:xfrm>
          <a:prstGeom prst="rect">
            <a:avLst/>
          </a:prstGeom>
        </p:spPr>
      </p:pic>
      <p:pic>
        <p:nvPicPr>
          <p:cNvPr id="11" name="Содержимое 5" descr="P100013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142984"/>
            <a:ext cx="3926424" cy="2944818"/>
          </a:xfrm>
          <a:prstGeom prst="rect">
            <a:avLst/>
          </a:prstGeom>
        </p:spPr>
      </p:pic>
      <p:pic>
        <p:nvPicPr>
          <p:cNvPr id="12" name="Содержимое 7" descr="P100012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929066"/>
            <a:ext cx="3571900" cy="2678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/>
              <a:t>Готовимся к зиме</a:t>
            </a:r>
            <a:endParaRPr lang="ru-RU" b="1" dirty="0"/>
          </a:p>
        </p:txBody>
      </p:sp>
      <p:pic>
        <p:nvPicPr>
          <p:cNvPr id="10" name="Содержимое 9" descr="P10001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3497796" cy="2623347"/>
          </a:xfrm>
        </p:spPr>
      </p:pic>
      <p:pic>
        <p:nvPicPr>
          <p:cNvPr id="11" name="Содержимое 3" descr="P10001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429000"/>
            <a:ext cx="4140738" cy="31055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b="1" dirty="0" smtClean="0"/>
              <a:t>И меня нарядила</a:t>
            </a:r>
            <a:endParaRPr lang="ru-RU" b="1" dirty="0"/>
          </a:p>
        </p:txBody>
      </p:sp>
      <p:pic>
        <p:nvPicPr>
          <p:cNvPr id="9" name="Содержимое 8" descr="P100013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928802"/>
            <a:ext cx="3574865" cy="4766486"/>
          </a:xfrm>
        </p:spPr>
      </p:pic>
      <p:pic>
        <p:nvPicPr>
          <p:cNvPr id="10" name="Содержимое 3" descr="P10001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000240"/>
            <a:ext cx="3500462" cy="46672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 кукол бабушка нарядила</a:t>
            </a:r>
            <a:endParaRPr lang="ru-RU" b="1" dirty="0"/>
          </a:p>
        </p:txBody>
      </p:sp>
      <p:pic>
        <p:nvPicPr>
          <p:cNvPr id="8" name="Содержимое 7" descr="P1000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00438"/>
            <a:ext cx="2360419" cy="3147225"/>
          </a:xfrm>
        </p:spPr>
      </p:pic>
      <p:pic>
        <p:nvPicPr>
          <p:cNvPr id="9" name="Содержимое 3" descr="P1000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8375" y="2571744"/>
            <a:ext cx="2995625" cy="3994167"/>
          </a:xfrm>
          <a:prstGeom prst="rect">
            <a:avLst/>
          </a:prstGeom>
        </p:spPr>
      </p:pic>
      <p:pic>
        <p:nvPicPr>
          <p:cNvPr id="10" name="Содержимое 5" descr="P1000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1714488"/>
            <a:ext cx="4214842" cy="3161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pPr algn="ctr"/>
            <a:r>
              <a:rPr lang="ru-RU" b="1" dirty="0" smtClean="0"/>
              <a:t>Бабушкины цветочки</a:t>
            </a:r>
            <a:endParaRPr lang="ru-RU" b="1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3048021" cy="2286016"/>
          </a:xfrm>
        </p:spPr>
      </p:pic>
      <p:pic>
        <p:nvPicPr>
          <p:cNvPr id="1026" name="Picture 2" descr="C:\Documents and Settings\RX\Мои документы\Download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428868"/>
            <a:ext cx="2464611" cy="3286148"/>
          </a:xfrm>
          <a:prstGeom prst="rect">
            <a:avLst/>
          </a:prstGeom>
          <a:noFill/>
        </p:spPr>
      </p:pic>
      <p:pic>
        <p:nvPicPr>
          <p:cNvPr id="1027" name="Picture 3" descr="C:\Documents and Settings\RX\Мои документы\Downloads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357298"/>
            <a:ext cx="1821669" cy="2428892"/>
          </a:xfrm>
          <a:prstGeom prst="rect">
            <a:avLst/>
          </a:prstGeom>
          <a:noFill/>
        </p:spPr>
      </p:pic>
      <p:pic>
        <p:nvPicPr>
          <p:cNvPr id="1028" name="Picture 4" descr="C:\Documents and Settings\RX\Мои документы\Downloads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2035965" cy="2714620"/>
          </a:xfrm>
          <a:prstGeom prst="rect">
            <a:avLst/>
          </a:prstGeom>
          <a:noFill/>
        </p:spPr>
      </p:pic>
      <p:pic>
        <p:nvPicPr>
          <p:cNvPr id="1029" name="Picture 5" descr="C:\Documents and Settings\RX\Мои документы\Downloads\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929066"/>
            <a:ext cx="1785950" cy="2381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Я с бабушкой своею дружу давным давно…</vt:lpstr>
      <vt:lpstr>Войтова Нина Рихардовна</vt:lpstr>
      <vt:lpstr>У моей бабушки золотые руки</vt:lpstr>
      <vt:lpstr>Готовимся к зиме</vt:lpstr>
      <vt:lpstr>И меня нарядила</vt:lpstr>
      <vt:lpstr>И кукол бабушка нарядила</vt:lpstr>
      <vt:lpstr>Бабушкины цветочки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с бабушкой своею дружу давным давно…</dc:title>
  <dc:creator>RX</dc:creator>
  <cp:lastModifiedBy>User</cp:lastModifiedBy>
  <cp:revision>6</cp:revision>
  <dcterms:created xsi:type="dcterms:W3CDTF">2012-11-25T12:31:19Z</dcterms:created>
  <dcterms:modified xsi:type="dcterms:W3CDTF">2013-11-17T09:15:39Z</dcterms:modified>
</cp:coreProperties>
</file>